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5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3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0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1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0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8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0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2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CE33-D7E3-A94A-9D20-F9508AA93701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2A90-006E-2749-B417-2F52AF8F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5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46344" y="2507527"/>
            <a:ext cx="4156206" cy="2494659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i="1" dirty="0" smtClean="0"/>
              <a:t>Step 1</a:t>
            </a:r>
            <a:endParaRPr lang="en-US" sz="1600" b="1" i="1" dirty="0"/>
          </a:p>
          <a:p>
            <a:pPr marL="0" indent="0">
              <a:buNone/>
            </a:pPr>
            <a:r>
              <a:rPr lang="en-US" sz="1600" dirty="0" smtClean="0"/>
              <a:t>First, be </a:t>
            </a:r>
            <a:r>
              <a:rPr lang="en-US" sz="1600" b="1" i="1" u="sng" dirty="0" smtClean="0">
                <a:solidFill>
                  <a:srgbClr val="008000"/>
                </a:solidFill>
              </a:rPr>
              <a:t>kind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smtClean="0"/>
              <a:t>and </a:t>
            </a:r>
            <a:r>
              <a:rPr lang="en-US" sz="1600" b="1" i="1" u="sng" dirty="0" smtClean="0">
                <a:solidFill>
                  <a:srgbClr val="008000"/>
                </a:solidFill>
              </a:rPr>
              <a:t>honest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smtClean="0"/>
              <a:t>and highlight examples of good work. Use phrases like:</a:t>
            </a:r>
          </a:p>
          <a:p>
            <a:r>
              <a:rPr lang="en-US" sz="1600" dirty="0" smtClean="0"/>
              <a:t>I really liked this part because…..</a:t>
            </a:r>
          </a:p>
          <a:p>
            <a:r>
              <a:rPr lang="en-US" sz="1600" dirty="0" smtClean="0"/>
              <a:t>The most powerful paragraph is…because…</a:t>
            </a:r>
          </a:p>
          <a:p>
            <a:r>
              <a:rPr lang="en-US" sz="1600" dirty="0" smtClean="0"/>
              <a:t>Your best sentence/word/phrase is….because…..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02550" y="2510873"/>
            <a:ext cx="4175224" cy="2491314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i="1" dirty="0" smtClean="0"/>
              <a:t>Step 2</a:t>
            </a:r>
          </a:p>
          <a:p>
            <a:pPr marL="0" indent="0">
              <a:buNone/>
            </a:pPr>
            <a:r>
              <a:rPr lang="en-US" sz="1600" dirty="0" smtClean="0"/>
              <a:t>Next, be </a:t>
            </a:r>
            <a:r>
              <a:rPr lang="en-US" sz="1600" b="1" i="1" u="sng" dirty="0" smtClean="0">
                <a:solidFill>
                  <a:srgbClr val="FF6600"/>
                </a:solidFill>
              </a:rPr>
              <a:t>helpful</a:t>
            </a:r>
            <a:r>
              <a:rPr lang="en-US" sz="1600" dirty="0" smtClean="0"/>
              <a:t> (so that) and </a:t>
            </a:r>
            <a:r>
              <a:rPr lang="en-US" sz="1600" b="1" i="1" u="sng" dirty="0" smtClean="0">
                <a:solidFill>
                  <a:srgbClr val="FF6600"/>
                </a:solidFill>
              </a:rPr>
              <a:t>explain</a:t>
            </a:r>
            <a:r>
              <a:rPr lang="en-US" sz="1600" dirty="0" smtClean="0">
                <a:solidFill>
                  <a:srgbClr val="FF6600"/>
                </a:solidFill>
              </a:rPr>
              <a:t> </a:t>
            </a:r>
            <a:r>
              <a:rPr lang="en-US" sz="1600" dirty="0" smtClean="0"/>
              <a:t>why your advice will improve their work. Use phrases like:</a:t>
            </a:r>
          </a:p>
          <a:p>
            <a:r>
              <a:rPr lang="en-US" sz="1600" dirty="0" smtClean="0"/>
              <a:t>To improve your writing, use…so that…..</a:t>
            </a:r>
          </a:p>
          <a:p>
            <a:r>
              <a:rPr lang="en-US" sz="1600" dirty="0" smtClean="0"/>
              <a:t>I would suggest using more……so that……</a:t>
            </a:r>
          </a:p>
          <a:p>
            <a:r>
              <a:rPr lang="en-US" sz="1600" dirty="0" smtClean="0"/>
              <a:t>Maybe you could try….so that….</a:t>
            </a:r>
            <a:endParaRPr lang="en-US" sz="16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46344" y="5002186"/>
            <a:ext cx="8331430" cy="169169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i="1" dirty="0" smtClean="0"/>
              <a:t>Step 3</a:t>
            </a:r>
          </a:p>
          <a:p>
            <a:pPr marL="0" indent="0">
              <a:buFont typeface="Arial"/>
              <a:buNone/>
            </a:pPr>
            <a:r>
              <a:rPr lang="en-US" sz="1600" dirty="0" smtClean="0"/>
              <a:t>Be </a:t>
            </a:r>
            <a:r>
              <a:rPr lang="en-US" sz="1600" b="1" i="1" u="sng" dirty="0" smtClean="0">
                <a:solidFill>
                  <a:srgbClr val="FF0000"/>
                </a:solidFill>
              </a:rPr>
              <a:t>specific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and </a:t>
            </a:r>
            <a:r>
              <a:rPr lang="en-US" sz="1600" b="1" i="1" u="sng" dirty="0" smtClean="0">
                <a:solidFill>
                  <a:srgbClr val="FF0000"/>
                </a:solidFill>
              </a:rPr>
              <a:t>precise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by zooming in on key details/words/sentences. Use phrases like:</a:t>
            </a:r>
          </a:p>
          <a:p>
            <a:r>
              <a:rPr lang="en-US" sz="1600" dirty="0" smtClean="0"/>
              <a:t>Can you think of an alternative word/phrase for……</a:t>
            </a:r>
          </a:p>
          <a:p>
            <a:r>
              <a:rPr lang="en-US" sz="1600" dirty="0" smtClean="0"/>
              <a:t>Your first/second/third paragraph needs more/less…..</a:t>
            </a:r>
          </a:p>
          <a:p>
            <a:r>
              <a:rPr lang="en-US" sz="1600" dirty="0" smtClean="0"/>
              <a:t>Perhaps you could try using….instead…..this will…….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46344" y="207357"/>
            <a:ext cx="8331430" cy="230351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600" b="1" u="sng" dirty="0" smtClean="0"/>
              <a:t>PEER ASSESSMENT</a:t>
            </a:r>
            <a:endParaRPr lang="en-US" sz="1600" b="1" u="sng" dirty="0"/>
          </a:p>
          <a:p>
            <a:pPr marL="514350" indent="-514350">
              <a:buFont typeface="Arial"/>
              <a:buAutoNum type="arabicPeriod"/>
            </a:pPr>
            <a:r>
              <a:rPr lang="en-US" sz="1600" dirty="0" smtClean="0"/>
              <a:t>Swap your books with your partner</a:t>
            </a:r>
          </a:p>
          <a:p>
            <a:pPr marL="514350" indent="-514350">
              <a:buFont typeface="Arial"/>
              <a:buAutoNum type="arabicPeriod"/>
            </a:pPr>
            <a:r>
              <a:rPr lang="en-US" sz="1600" dirty="0" smtClean="0"/>
              <a:t>Use the three steps below to peer assess their work thoroughly</a:t>
            </a:r>
          </a:p>
          <a:p>
            <a:pPr marL="514350" indent="-514350">
              <a:buFont typeface="Arial"/>
              <a:buAutoNum type="arabicPeriod"/>
            </a:pPr>
            <a:r>
              <a:rPr lang="en-US" sz="1600" dirty="0" smtClean="0"/>
              <a:t>With a highlighter, identify key examples of good work and write feedback using the sentence starters</a:t>
            </a:r>
          </a:p>
          <a:p>
            <a:pPr marL="514350" indent="-514350">
              <a:buFont typeface="Arial"/>
              <a:buAutoNum type="arabicPeriod"/>
            </a:pPr>
            <a:r>
              <a:rPr lang="en-US" sz="1600" dirty="0" smtClean="0"/>
              <a:t>Afterwards, </a:t>
            </a:r>
            <a:r>
              <a:rPr lang="en-US" sz="1600" dirty="0" err="1" smtClean="0"/>
              <a:t>summarise</a:t>
            </a:r>
            <a:r>
              <a:rPr lang="en-US" sz="1600" dirty="0" smtClean="0"/>
              <a:t> their work with WWW and EBI</a:t>
            </a:r>
          </a:p>
          <a:p>
            <a:pPr marL="514350" indent="-514350">
              <a:buFont typeface="Arial"/>
              <a:buAutoNum type="arabicPeriod"/>
            </a:pPr>
            <a:r>
              <a:rPr lang="en-US" sz="1600" dirty="0" smtClean="0"/>
              <a:t>Finally, give your partner an </a:t>
            </a:r>
            <a:r>
              <a:rPr lang="en-US" sz="1600" dirty="0" smtClean="0"/>
              <a:t>effort grade </a:t>
            </a:r>
            <a:r>
              <a:rPr lang="en-US" sz="1600" dirty="0" smtClean="0"/>
              <a:t>for the quality of their work. (outstanding, motivated, requires improvement)</a:t>
            </a:r>
          </a:p>
        </p:txBody>
      </p:sp>
    </p:spTree>
    <p:extLst>
      <p:ext uri="{BB962C8B-B14F-4D97-AF65-F5344CB8AC3E}">
        <p14:creationId xmlns:p14="http://schemas.microsoft.com/office/powerpoint/2010/main" val="36026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199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Lloyd</dc:creator>
  <cp:lastModifiedBy>alloyd</cp:lastModifiedBy>
  <cp:revision>5</cp:revision>
  <dcterms:created xsi:type="dcterms:W3CDTF">2014-12-05T21:57:06Z</dcterms:created>
  <dcterms:modified xsi:type="dcterms:W3CDTF">2014-12-14T21:58:30Z</dcterms:modified>
</cp:coreProperties>
</file>